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1" r:id="rId3"/>
    <p:sldId id="272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 Clase </a:t>
            </a:r>
            <a:r>
              <a:rPr lang="en-US" dirty="0" smtClean="0">
                <a:solidFill>
                  <a:srgbClr val="7030A0"/>
                </a:solidFill>
              </a:rPr>
              <a:t>801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14 de </a:t>
            </a:r>
            <a:r>
              <a:rPr lang="en-US" dirty="0" err="1" smtClean="0">
                <a:solidFill>
                  <a:srgbClr val="7030A0"/>
                </a:solidFill>
              </a:rPr>
              <a:t>noviembre</a:t>
            </a:r>
            <a:r>
              <a:rPr lang="en-US" dirty="0" smtClean="0">
                <a:solidFill>
                  <a:srgbClr val="7030A0"/>
                </a:solidFill>
              </a:rPr>
              <a:t> del 2017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57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#24: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QUIZ 2: CAPITULO 6 de la </a:t>
            </a:r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B050"/>
                </a:solidFill>
              </a:rPr>
              <a:t>L.O.- to review health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WORKBOOK;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6.8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4639" r="20000" b="1662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65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38200"/>
            <a:ext cx="8458200" cy="62484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lphaUcPeriod"/>
              <a:defRPr/>
            </a:pPr>
            <a:r>
              <a:rPr lang="es-ES_tradnl" smtClean="0"/>
              <a:t>COPIA Y COMPLETA: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s-ES_tradnl" b="1" smtClean="0"/>
              <a:t> - </a:t>
            </a:r>
            <a:r>
              <a:rPr lang="es-ES_tradnl" i="1" smtClean="0"/>
              <a:t>Alejandro esta enfermo. Indica si la frase esta </a:t>
            </a:r>
            <a:r>
              <a:rPr lang="es-ES_tradnl" b="1" i="1" smtClean="0"/>
              <a:t>correcta</a:t>
            </a:r>
            <a:r>
              <a:rPr lang="es-ES_tradnl" i="1" smtClean="0"/>
              <a:t> o </a:t>
            </a:r>
            <a:r>
              <a:rPr lang="es-ES_tradnl" b="1" i="1" smtClean="0"/>
              <a:t>incorrecta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una sonrisa en la cara. 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cansado.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que guardar cama.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lleno de energia.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Le duele la cabeza.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en la consulta del medico.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de buen humor.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dolor de estomago.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05425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err="1" smtClean="0"/>
              <a:t>Calavera</a:t>
            </a:r>
            <a:r>
              <a:rPr lang="en-US" dirty="0" smtClean="0"/>
              <a:t> </a:t>
            </a:r>
            <a:r>
              <a:rPr lang="en-US" dirty="0" smtClean="0"/>
              <a:t>RUBRIC</a:t>
            </a:r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202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7101</TotalTime>
  <Words>116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 Clase 801 la fecha es el 14 de noviembre del 2017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49</cp:revision>
  <cp:lastPrinted>2015-04-14T15:02:27Z</cp:lastPrinted>
  <dcterms:created xsi:type="dcterms:W3CDTF">2015-03-09T20:06:13Z</dcterms:created>
  <dcterms:modified xsi:type="dcterms:W3CDTF">2017-11-14T21:32:19Z</dcterms:modified>
</cp:coreProperties>
</file>